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1" r:id="rId6"/>
    <p:sldId id="260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66FF"/>
    <a:srgbClr val="CC9900"/>
    <a:srgbClr val="FFCC66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37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D277-1DF3-451C-9A65-52995041944F}" type="datetimeFigureOut">
              <a:rPr lang="en-US" smtClean="0"/>
              <a:pPr/>
              <a:t>3/4/2012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D5807-4A99-4EEF-A3E6-3ADDD0F6DB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hm.ac.uk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041397"/>
          </a:xfrm>
        </p:spPr>
        <p:txBody>
          <a:bodyPr/>
          <a:lstStyle/>
          <a:p>
            <a:r>
              <a:rPr lang="en-GB" dirty="0" smtClean="0">
                <a:latin typeface="Algerian" pitchFamily="82" charset="0"/>
              </a:rPr>
              <a:t>Trip Review</a:t>
            </a:r>
            <a:endParaRPr lang="en-GB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17526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3">
                    <a:lumMod val="75000"/>
                  </a:schemeClr>
                </a:solidFill>
              </a:rPr>
              <a:t>Images of Nature</a:t>
            </a:r>
            <a:endParaRPr lang="en-GB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1266" name="Picture 2" descr="Giant lobelia, Lobelia kenien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57166"/>
            <a:ext cx="3929090" cy="1765243"/>
          </a:xfrm>
          <a:prstGeom prst="rect">
            <a:avLst/>
          </a:prstGeom>
          <a:noFill/>
        </p:spPr>
      </p:pic>
      <p:pic>
        <p:nvPicPr>
          <p:cNvPr id="8194" name="Picture 2" descr="http://3.bp.blogspot.com/_C7tLzjsqmzE/TBrEOnhMXAI/AAAAAAAAAHg/YpM2MtJ8ENQ/s1600/animal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963598"/>
            <a:ext cx="3143240" cy="2894401"/>
          </a:xfrm>
          <a:prstGeom prst="rect">
            <a:avLst/>
          </a:prstGeom>
          <a:noFill/>
        </p:spPr>
      </p:pic>
      <p:pic>
        <p:nvPicPr>
          <p:cNvPr id="8196" name="Picture 4" descr="http://www.easy-drawings-and-sketches.com/images/your-animal-drawin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92908" y="0"/>
            <a:ext cx="2351092" cy="1857364"/>
          </a:xfrm>
          <a:prstGeom prst="rect">
            <a:avLst/>
          </a:prstGeom>
          <a:noFill/>
        </p:spPr>
      </p:pic>
      <p:pic>
        <p:nvPicPr>
          <p:cNvPr id="8200" name="Picture 8" descr="http://t3.gstatic.com/images?q=tbn:ANd9GcRXOBeNgniM13IJYu5JRL_9wfSr5-75oSk6dmRtduUf1Yn-82S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0"/>
            <a:ext cx="2438400" cy="1876425"/>
          </a:xfrm>
          <a:prstGeom prst="rect">
            <a:avLst/>
          </a:prstGeom>
          <a:noFill/>
        </p:spPr>
      </p:pic>
      <p:pic>
        <p:nvPicPr>
          <p:cNvPr id="8202" name="Picture 10" descr="http://www.lunawebs.com/img/vector-drawings/animal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24375" y="3971924"/>
            <a:ext cx="4619625" cy="288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458" name="Picture 2" descr="http://toonclips.com/600/6241.jpg"/>
          <p:cNvPicPr>
            <a:picLocks noChangeAspect="1" noChangeArrowheads="1"/>
          </p:cNvPicPr>
          <p:nvPr/>
        </p:nvPicPr>
        <p:blipFill>
          <a:blip r:embed="rId2" cstate="print"/>
          <a:srcRect b="2222"/>
          <a:stretch>
            <a:fillRect/>
          </a:stretch>
        </p:blipFill>
        <p:spPr bwMode="auto">
          <a:xfrm flipH="1">
            <a:off x="7072330" y="4764847"/>
            <a:ext cx="2071669" cy="209315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Connector: Discussion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with the person next you: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What did you </a:t>
            </a:r>
            <a:r>
              <a:rPr lang="en-GB" b="1" u="sng" dirty="0" smtClean="0">
                <a:solidFill>
                  <a:srgbClr val="00B050"/>
                </a:solidFill>
              </a:rPr>
              <a:t>LIKE</a:t>
            </a:r>
            <a:r>
              <a:rPr lang="en-GB" dirty="0" smtClean="0">
                <a:solidFill>
                  <a:srgbClr val="00B050"/>
                </a:solidFill>
              </a:rPr>
              <a:t> about the Natural History Museum?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What did you </a:t>
            </a:r>
            <a:r>
              <a:rPr lang="en-GB" b="1" u="sng" dirty="0" smtClean="0">
                <a:solidFill>
                  <a:srgbClr val="FF0000"/>
                </a:solidFill>
              </a:rPr>
              <a:t>DISLIKE</a:t>
            </a:r>
            <a:r>
              <a:rPr lang="en-GB" dirty="0" smtClean="0">
                <a:solidFill>
                  <a:srgbClr val="FF0000"/>
                </a:solidFill>
              </a:rPr>
              <a:t> about the Natural History Museum?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 rot="21147462" flipH="1">
            <a:off x="3071802" y="4000504"/>
            <a:ext cx="5072098" cy="1214446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 rot="21174839">
            <a:off x="3286116" y="4214818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itchFamily="66" charset="0"/>
              </a:rPr>
              <a:t>But... explain why?</a:t>
            </a:r>
            <a:endParaRPr lang="en-GB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Learning Outcomes</a:t>
            </a:r>
            <a:endParaRPr lang="en-GB" dirty="0">
              <a:solidFill>
                <a:srgbClr val="663300"/>
              </a:solidFill>
            </a:endParaRPr>
          </a:p>
        </p:txBody>
      </p:sp>
      <p:pic>
        <p:nvPicPr>
          <p:cNvPr id="5" name="Picture 8" descr="http://t3.gstatic.com/images?q=tbn:ANd9GcRXOBeNgniM13IJYu5JRL_9wfSr5-75oSk6dmRtduUf1Yn-82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1285852" cy="989503"/>
          </a:xfrm>
          <a:prstGeom prst="rect">
            <a:avLst/>
          </a:prstGeom>
          <a:noFill/>
        </p:spPr>
      </p:pic>
      <p:pic>
        <p:nvPicPr>
          <p:cNvPr id="6" name="Picture 8" descr="http://t3.gstatic.com/images?q=tbn:ANd9GcRXOBeNgniM13IJYu5JRL_9wfSr5-75oSk6dmRtduUf1Yn-82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868497"/>
            <a:ext cx="1285852" cy="989503"/>
          </a:xfrm>
          <a:prstGeom prst="rect">
            <a:avLst/>
          </a:prstGeom>
          <a:noFill/>
        </p:spPr>
      </p:pic>
      <p:pic>
        <p:nvPicPr>
          <p:cNvPr id="7" name="Picture 4" descr="http://www.easy-drawings-and-sketches.com/images/your-animal-draw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8040" y="0"/>
            <a:ext cx="1265959" cy="1000108"/>
          </a:xfrm>
          <a:prstGeom prst="rect">
            <a:avLst/>
          </a:prstGeom>
          <a:noFill/>
        </p:spPr>
      </p:pic>
      <p:pic>
        <p:nvPicPr>
          <p:cNvPr id="9" name="Picture 4" descr="http://www.easy-drawings-and-sketches.com/images/your-animal-draw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5857892"/>
            <a:ext cx="1265959" cy="100010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908720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>
                <a:solidFill>
                  <a:srgbClr val="FF0000"/>
                </a:solidFill>
              </a:rPr>
              <a:t>All will complete a review of </a:t>
            </a:r>
            <a:r>
              <a:rPr lang="en-GB" sz="2500" dirty="0" smtClean="0">
                <a:solidFill>
                  <a:srgbClr val="FF0000"/>
                </a:solidFill>
              </a:rPr>
              <a:t>their trip to the Natural History Museum.</a:t>
            </a:r>
          </a:p>
          <a:p>
            <a:endParaRPr lang="en-GB" sz="2500" dirty="0" smtClean="0">
              <a:solidFill>
                <a:srgbClr val="FF0000"/>
              </a:solidFill>
            </a:endParaRPr>
          </a:p>
          <a:p>
            <a:r>
              <a:rPr lang="en-GB" sz="2500" dirty="0" smtClean="0">
                <a:solidFill>
                  <a:srgbClr val="FF0000"/>
                </a:solidFill>
              </a:rPr>
              <a:t>All will complete a review of the work form the exhibition of Year 10 and 11 to meet the Arts Award </a:t>
            </a:r>
            <a:r>
              <a:rPr lang="en-GB" sz="2500" dirty="0" smtClean="0">
                <a:solidFill>
                  <a:srgbClr val="FF0000"/>
                </a:solidFill>
              </a:rPr>
              <a:t>criteria B:</a:t>
            </a:r>
            <a:endParaRPr lang="en-GB" sz="2500" dirty="0" smtClean="0">
              <a:solidFill>
                <a:srgbClr val="FF0000"/>
              </a:solidFill>
            </a:endParaRPr>
          </a:p>
          <a:p>
            <a:r>
              <a:rPr lang="en-GB" sz="2500" b="1" u="sng" dirty="0" smtClean="0">
                <a:solidFill>
                  <a:srgbClr val="00B050"/>
                </a:solidFill>
              </a:rPr>
              <a:t>B</a:t>
            </a:r>
            <a:r>
              <a:rPr lang="en-GB" sz="2500" b="1" u="sng" dirty="0" smtClean="0">
                <a:solidFill>
                  <a:srgbClr val="00B050"/>
                </a:solidFill>
              </a:rPr>
              <a:t>) ‘Arts Event’ like going to a museum or gallery like to review the work and exhibit and share our opinions.</a:t>
            </a:r>
            <a:r>
              <a:rPr lang="en-GB" sz="2500" b="1" u="sng" dirty="0" smtClean="0">
                <a:solidFill>
                  <a:srgbClr val="FF0000"/>
                </a:solidFill>
              </a:rPr>
              <a:t> </a:t>
            </a:r>
            <a:endParaRPr lang="en-GB" sz="2500" b="1" u="sng" dirty="0" smtClean="0">
              <a:solidFill>
                <a:srgbClr val="FF0000"/>
              </a:solidFill>
            </a:endParaRPr>
          </a:p>
          <a:p>
            <a:endParaRPr lang="en-GB" sz="2500" dirty="0" smtClean="0">
              <a:solidFill>
                <a:srgbClr val="FF0000"/>
              </a:solidFill>
            </a:endParaRPr>
          </a:p>
          <a:p>
            <a:r>
              <a:rPr lang="en-GB" sz="2500" dirty="0" smtClean="0">
                <a:solidFill>
                  <a:schemeClr val="accent6">
                    <a:lumMod val="75000"/>
                  </a:schemeClr>
                </a:solidFill>
              </a:rPr>
              <a:t>Most will explain their answers by saying why they think what they do.</a:t>
            </a:r>
          </a:p>
          <a:p>
            <a:endParaRPr lang="en-GB" sz="2500" dirty="0" smtClean="0">
              <a:solidFill>
                <a:srgbClr val="FF0000"/>
              </a:solidFill>
            </a:endParaRPr>
          </a:p>
          <a:p>
            <a:r>
              <a:rPr lang="en-GB" sz="2500" dirty="0" smtClean="0">
                <a:solidFill>
                  <a:srgbClr val="00B050"/>
                </a:solidFill>
              </a:rPr>
              <a:t>Some will link others opinions to their own and find the similarities and differences between them.</a:t>
            </a:r>
            <a:endParaRPr lang="en-GB" sz="2500" dirty="0" smtClean="0">
              <a:solidFill>
                <a:srgbClr val="00B050"/>
              </a:solidFill>
            </a:endParaRPr>
          </a:p>
          <a:p>
            <a:endParaRPr lang="en-GB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BIG</a:t>
            </a:r>
            <a:r>
              <a:rPr lang="en-GB" dirty="0" smtClean="0"/>
              <a:t>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Connector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Class discussion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Share your reviews/drawings with the people on your table.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Video clip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Review: David Attenborough’s opinions on the Natural History Museum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Review: Yr 10/11 Exhibition</a:t>
            </a:r>
            <a:endParaRPr lang="en-GB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5" name="Picture 8" descr="http://t3.gstatic.com/images?q=tbn:ANd9GcRXOBeNgniM13IJYu5JRL_9wfSr5-75oSk6dmRtduUf1Yn-82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1285852" cy="989503"/>
          </a:xfrm>
          <a:prstGeom prst="rect">
            <a:avLst/>
          </a:prstGeom>
          <a:noFill/>
        </p:spPr>
      </p:pic>
      <p:pic>
        <p:nvPicPr>
          <p:cNvPr id="6" name="Picture 8" descr="http://t3.gstatic.com/images?q=tbn:ANd9GcRXOBeNgniM13IJYu5JRL_9wfSr5-75oSk6dmRtduUf1Yn-82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868497"/>
            <a:ext cx="1285852" cy="989503"/>
          </a:xfrm>
          <a:prstGeom prst="rect">
            <a:avLst/>
          </a:prstGeom>
          <a:noFill/>
        </p:spPr>
      </p:pic>
      <p:pic>
        <p:nvPicPr>
          <p:cNvPr id="7" name="Picture 4" descr="http://www.easy-drawings-and-sketches.com/images/your-animal-draw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8040" y="0"/>
            <a:ext cx="1265959" cy="1000108"/>
          </a:xfrm>
          <a:prstGeom prst="rect">
            <a:avLst/>
          </a:prstGeom>
          <a:noFill/>
        </p:spPr>
      </p:pic>
      <p:pic>
        <p:nvPicPr>
          <p:cNvPr id="9" name="Picture 4" descr="http://www.easy-drawings-and-sketches.com/images/your-animal-draw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5857892"/>
            <a:ext cx="1265959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Why do you think you reviewed the artwork in the museum?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2571744"/>
            <a:ext cx="4429124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itchFamily="66" charset="0"/>
              </a:rPr>
              <a:t>f</a:t>
            </a:r>
            <a:r>
              <a:rPr lang="en-GB" sz="2800" b="1" dirty="0" smtClean="0">
                <a:latin typeface="Comic Sans MS" pitchFamily="66" charset="0"/>
              </a:rPr>
              <a:t>orming your OWN views (likes/dislikes) in Art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2714620"/>
            <a:ext cx="4000528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itchFamily="66" charset="0"/>
              </a:rPr>
              <a:t>p</a:t>
            </a:r>
            <a:r>
              <a:rPr lang="en-GB" sz="2800" b="1" dirty="0" smtClean="0">
                <a:latin typeface="Comic Sans MS" pitchFamily="66" charset="0"/>
              </a:rPr>
              <a:t>ractice evaluating OTHER peoples (artists) work 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857364"/>
            <a:ext cx="5286412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exploring your OWN opinions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4143380"/>
            <a:ext cx="4071966" cy="1815882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  <a:r>
              <a:rPr lang="en-GB" sz="2800" b="1" dirty="0" smtClean="0">
                <a:latin typeface="Comic Sans MS" pitchFamily="66" charset="0"/>
              </a:rPr>
              <a:t>nderstand that their are LINKS between subjects e.g. Science and Art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611231"/>
            <a:ext cx="4643438" cy="224676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  <a:r>
              <a:rPr lang="en-GB" sz="2800" b="1" dirty="0" smtClean="0">
                <a:latin typeface="Comic Sans MS" pitchFamily="66" charset="0"/>
              </a:rPr>
              <a:t>nderstand HOW Art can be used in the REAL world e.g. Scientific drawing studies of plants/animals</a:t>
            </a:r>
            <a:endParaRPr lang="en-GB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How does this link to your Myself Project?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72034" y="2571744"/>
            <a:ext cx="4071966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appreciate and RESPECT different artwork even if we do NOT like it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2786058"/>
            <a:ext cx="4643470" cy="181588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  <a:r>
              <a:rPr lang="en-GB" sz="2800" b="1" dirty="0" smtClean="0">
                <a:latin typeface="Comic Sans MS" pitchFamily="66" charset="0"/>
              </a:rPr>
              <a:t>nderstand and appreciate that we all have different opinions even if we do NOT agree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857364"/>
            <a:ext cx="5286412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c</a:t>
            </a:r>
            <a:r>
              <a:rPr lang="en-GB" sz="2800" dirty="0" smtClean="0">
                <a:latin typeface="Comic Sans MS" pitchFamily="66" charset="0"/>
              </a:rPr>
              <a:t>reate your OWN opinions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4572008"/>
            <a:ext cx="4071966" cy="2246769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  <a:r>
              <a:rPr lang="en-GB" sz="2800" b="1" dirty="0" smtClean="0">
                <a:latin typeface="Comic Sans MS" pitchFamily="66" charset="0"/>
              </a:rPr>
              <a:t>nderstand that their maybe links between the subjects and hobbies that we ENJOY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000636"/>
            <a:ext cx="4643438" cy="18158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itchFamily="66" charset="0"/>
              </a:rPr>
              <a:t>u</a:t>
            </a:r>
            <a:r>
              <a:rPr lang="en-GB" sz="2800" b="1" dirty="0" smtClean="0">
                <a:latin typeface="Comic Sans MS" pitchFamily="66" charset="0"/>
              </a:rPr>
              <a:t>nderstand HOW we can use the links between subjects and hobbies we enjoy in later life</a:t>
            </a:r>
            <a:endParaRPr lang="en-GB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bg2">
                    <a:lumMod val="25000"/>
                  </a:schemeClr>
                </a:solidFill>
              </a:rPr>
              <a:t>Sharing Your Reviews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9001156" cy="57864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</a:rPr>
              <a:t>1) MAKE SURE YOUR </a:t>
            </a:r>
            <a:r>
              <a:rPr lang="en-GB" b="1" u="sng" dirty="0" smtClean="0">
                <a:solidFill>
                  <a:srgbClr val="00B050"/>
                </a:solidFill>
              </a:rPr>
              <a:t>NAME</a:t>
            </a:r>
            <a:r>
              <a:rPr lang="en-GB" b="1" dirty="0" smtClean="0">
                <a:solidFill>
                  <a:srgbClr val="00B050"/>
                </a:solidFill>
              </a:rPr>
              <a:t> IS ON ALL YOUR WORKSHEETS.</a:t>
            </a:r>
          </a:p>
          <a:p>
            <a:pPr>
              <a:buNone/>
            </a:pP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2) </a:t>
            </a:r>
            <a:r>
              <a:rPr lang="en-GB" b="1" u="sng" dirty="0" smtClean="0">
                <a:solidFill>
                  <a:schemeClr val="bg2">
                    <a:lumMod val="50000"/>
                  </a:schemeClr>
                </a:solidFill>
              </a:rPr>
              <a:t>Swope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 your Natural History Museum trip worksheet with another person </a:t>
            </a:r>
            <a:r>
              <a:rPr lang="en-GB" b="1" u="sng" dirty="0" smtClean="0">
                <a:solidFill>
                  <a:schemeClr val="bg2">
                    <a:lumMod val="50000"/>
                  </a:schemeClr>
                </a:solidFill>
              </a:rPr>
              <a:t>on your table.</a:t>
            </a:r>
          </a:p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</a:rPr>
              <a:t>3) </a:t>
            </a:r>
            <a:r>
              <a:rPr lang="en-GB" b="1" u="sng" dirty="0" smtClean="0">
                <a:solidFill>
                  <a:srgbClr val="00B050"/>
                </a:solidFill>
              </a:rPr>
              <a:t>Look</a:t>
            </a:r>
            <a:r>
              <a:rPr lang="en-GB" b="1" dirty="0" smtClean="0">
                <a:solidFill>
                  <a:srgbClr val="00B050"/>
                </a:solidFill>
              </a:rPr>
              <a:t> at their drawings and </a:t>
            </a:r>
            <a:r>
              <a:rPr lang="en-GB" b="1" u="sng" dirty="0" smtClean="0">
                <a:solidFill>
                  <a:srgbClr val="00B050"/>
                </a:solidFill>
              </a:rPr>
              <a:t>read</a:t>
            </a:r>
            <a:r>
              <a:rPr lang="en-GB" b="1" dirty="0" smtClean="0">
                <a:solidFill>
                  <a:srgbClr val="00B050"/>
                </a:solidFill>
              </a:rPr>
              <a:t> their comments from the trip.</a:t>
            </a:r>
          </a:p>
          <a:p>
            <a:pPr>
              <a:buNone/>
            </a:pP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4) </a:t>
            </a:r>
            <a:r>
              <a:rPr lang="en-GB" b="1" u="sng" dirty="0" smtClean="0">
                <a:solidFill>
                  <a:schemeClr val="bg2">
                    <a:lumMod val="50000"/>
                  </a:schemeClr>
                </a:solidFill>
              </a:rPr>
              <a:t>Write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 a summary of </a:t>
            </a:r>
            <a:r>
              <a:rPr lang="en-GB" b="1" u="sng" dirty="0" smtClean="0">
                <a:solidFill>
                  <a:schemeClr val="bg2">
                    <a:lumMod val="50000"/>
                  </a:schemeClr>
                </a:solidFill>
              </a:rPr>
              <a:t>their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 review onto your NEW worksheet.</a:t>
            </a:r>
          </a:p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</a:rPr>
              <a:t>5) </a:t>
            </a:r>
            <a:r>
              <a:rPr lang="en-GB" b="1" u="sng" dirty="0" smtClean="0">
                <a:solidFill>
                  <a:srgbClr val="00B050"/>
                </a:solidFill>
              </a:rPr>
              <a:t>Write</a:t>
            </a:r>
            <a:r>
              <a:rPr lang="en-GB" dirty="0" smtClean="0">
                <a:solidFill>
                  <a:srgbClr val="00B050"/>
                </a:solidFill>
              </a:rPr>
              <a:t> in </a:t>
            </a:r>
            <a:r>
              <a:rPr lang="en-GB" b="1" dirty="0" smtClean="0">
                <a:solidFill>
                  <a:srgbClr val="00B050"/>
                </a:solidFill>
              </a:rPr>
              <a:t>full detailed sentences.</a:t>
            </a:r>
          </a:p>
          <a:p>
            <a:pPr>
              <a:buNone/>
            </a:pP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6) Repeat this a second time. You MUST share your reviews with at least 2 people!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8" descr="http://t3.gstatic.com/images?q=tbn:ANd9GcRXOBeNgniM13IJYu5JRL_9wfSr5-75oSk6dmRtduUf1Yn-82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1285852" cy="989503"/>
          </a:xfrm>
          <a:prstGeom prst="rect">
            <a:avLst/>
          </a:prstGeom>
          <a:noFill/>
        </p:spPr>
      </p:pic>
      <p:pic>
        <p:nvPicPr>
          <p:cNvPr id="6" name="Picture 4" descr="http://www.easy-drawings-and-sketches.com/images/your-animal-draw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8040" y="0"/>
            <a:ext cx="1265959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Review: Watch this clip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00726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 smtClean="0"/>
              <a:t>In the video is a man called: David Attenborough.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1) What is he well known for?</a:t>
            </a:r>
          </a:p>
          <a:p>
            <a:r>
              <a:rPr lang="en-GB" dirty="0" smtClean="0">
                <a:solidFill>
                  <a:srgbClr val="663300"/>
                </a:solidFill>
              </a:rPr>
              <a:t>Documentaries on different environments, plants and animals, some of which without him would not have been discovered.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2) Why is he a suitable person to review the Natural History Museum?</a:t>
            </a:r>
          </a:p>
          <a:p>
            <a:r>
              <a:rPr lang="en-GB" dirty="0" smtClean="0">
                <a:solidFill>
                  <a:srgbClr val="663300"/>
                </a:solidFill>
              </a:rPr>
              <a:t>The Natural History Museum like David Attenborough shows the public environments, plants and animals that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663300"/>
                </a:solidFill>
              </a:rPr>
              <a:t>have been discovered.</a:t>
            </a:r>
          </a:p>
          <a:p>
            <a:pPr>
              <a:buNone/>
            </a:pPr>
            <a:r>
              <a:rPr lang="en-GB" b="1" dirty="0" smtClean="0">
                <a:solidFill>
                  <a:srgbClr val="663300"/>
                </a:solidFill>
              </a:rPr>
              <a:t>     </a:t>
            </a:r>
            <a:r>
              <a:rPr lang="en-GB" b="1" dirty="0" smtClean="0"/>
              <a:t>Watch: </a:t>
            </a:r>
            <a:r>
              <a:rPr lang="en-GB" dirty="0" smtClean="0">
                <a:hlinkClick r:id="rId2"/>
              </a:rPr>
              <a:t>http://www.nhm.ac.uk/index.html</a:t>
            </a:r>
            <a:endParaRPr lang="en-GB" dirty="0"/>
          </a:p>
        </p:txBody>
      </p:sp>
      <p:pic>
        <p:nvPicPr>
          <p:cNvPr id="5" name="Picture 8" descr="http://t3.gstatic.com/images?q=tbn:ANd9GcRXOBeNgniM13IJYu5JRL_9wfSr5-75oSk6dmRtduUf1Yn-82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1285852" cy="989503"/>
          </a:xfrm>
          <a:prstGeom prst="rect">
            <a:avLst/>
          </a:prstGeom>
          <a:noFill/>
        </p:spPr>
      </p:pic>
      <p:pic>
        <p:nvPicPr>
          <p:cNvPr id="6" name="Picture 4" descr="http://www.easy-drawings-and-sketches.com/images/your-animal-drawin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8040" y="0"/>
            <a:ext cx="1265959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Review: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On you NEW SECOND sheet:</a:t>
            </a:r>
          </a:p>
          <a:p>
            <a:pPr marL="366713" indent="-4763"/>
            <a:r>
              <a:rPr lang="en-GB" dirty="0" smtClean="0"/>
              <a:t>Review </a:t>
            </a:r>
            <a:r>
              <a:rPr lang="en-GB" b="1" dirty="0" smtClean="0"/>
              <a:t>David Attenborough’s review</a:t>
            </a:r>
            <a:r>
              <a:rPr lang="en-GB" dirty="0" smtClean="0"/>
              <a:t> on the </a:t>
            </a:r>
          </a:p>
          <a:p>
            <a:pPr marL="366713" indent="-4763">
              <a:buNone/>
            </a:pPr>
            <a:r>
              <a:rPr lang="en-GB" dirty="0"/>
              <a:t> </a:t>
            </a:r>
            <a:r>
              <a:rPr lang="en-GB" dirty="0" smtClean="0"/>
              <a:t> Natural History Museum.</a:t>
            </a:r>
          </a:p>
          <a:p>
            <a:pPr indent="19050"/>
            <a:r>
              <a:rPr lang="en-GB" dirty="0" smtClean="0"/>
              <a:t>Use your </a:t>
            </a:r>
            <a:r>
              <a:rPr lang="en-GB" b="1" dirty="0" smtClean="0"/>
              <a:t>OWN</a:t>
            </a:r>
            <a:r>
              <a:rPr lang="en-GB" dirty="0" smtClean="0"/>
              <a:t> words and </a:t>
            </a:r>
            <a:r>
              <a:rPr lang="en-GB" b="1" dirty="0" smtClean="0"/>
              <a:t>opinions.</a:t>
            </a:r>
          </a:p>
          <a:p>
            <a:pPr indent="19050"/>
            <a:r>
              <a:rPr lang="en-GB" b="1" dirty="0" smtClean="0"/>
              <a:t>Write</a:t>
            </a:r>
            <a:r>
              <a:rPr lang="en-GB" dirty="0" smtClean="0"/>
              <a:t> in </a:t>
            </a:r>
            <a:r>
              <a:rPr lang="en-GB" b="1" dirty="0" smtClean="0"/>
              <a:t>full detailed sentences.</a:t>
            </a:r>
            <a:endParaRPr lang="en-GB" b="1" dirty="0"/>
          </a:p>
        </p:txBody>
      </p:sp>
      <p:pic>
        <p:nvPicPr>
          <p:cNvPr id="5" name="Picture 8" descr="http://t3.gstatic.com/images?q=tbn:ANd9GcRXOBeNgniM13IJYu5JRL_9wfSr5-75oSk6dmRtduUf1Yn-82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1285852" cy="989503"/>
          </a:xfrm>
          <a:prstGeom prst="rect">
            <a:avLst/>
          </a:prstGeom>
          <a:noFill/>
        </p:spPr>
      </p:pic>
      <p:pic>
        <p:nvPicPr>
          <p:cNvPr id="6" name="Picture 4" descr="http://www.easy-drawings-and-sketches.com/images/your-animal-draw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8040" y="0"/>
            <a:ext cx="1265959" cy="1000108"/>
          </a:xfrm>
          <a:prstGeom prst="rect">
            <a:avLst/>
          </a:prstGeom>
          <a:noFill/>
        </p:spPr>
      </p:pic>
      <p:pic>
        <p:nvPicPr>
          <p:cNvPr id="7" name="Picture 4" descr="http://www.easy-drawings-and-sketches.com/images/your-animal-draw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5857892"/>
            <a:ext cx="1265959" cy="1000108"/>
          </a:xfrm>
          <a:prstGeom prst="rect">
            <a:avLst/>
          </a:prstGeom>
          <a:noFill/>
        </p:spPr>
      </p:pic>
      <p:pic>
        <p:nvPicPr>
          <p:cNvPr id="8" name="Picture 8" descr="http://t3.gstatic.com/images?q=tbn:ANd9GcRXOBeNgniM13IJYu5JRL_9wfSr5-75oSk6dmRtduUf1Yn-82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868497"/>
            <a:ext cx="1285852" cy="989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503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Trip Review</vt:lpstr>
      <vt:lpstr>Connector: Discussion</vt:lpstr>
      <vt:lpstr>Learning Outcomes</vt:lpstr>
      <vt:lpstr>BIG Picture</vt:lpstr>
      <vt:lpstr>Why do you think you reviewed the artwork in the museum?</vt:lpstr>
      <vt:lpstr>How does this link to your Myself Project?</vt:lpstr>
      <vt:lpstr>Sharing Your Reviews</vt:lpstr>
      <vt:lpstr>Review: Watch this clip</vt:lpstr>
      <vt:lpstr>Review: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 Review</dc:title>
  <dc:creator>AJanssens</dc:creator>
  <cp:lastModifiedBy>Alice</cp:lastModifiedBy>
  <cp:revision>31</cp:revision>
  <dcterms:created xsi:type="dcterms:W3CDTF">2011-11-18T12:16:06Z</dcterms:created>
  <dcterms:modified xsi:type="dcterms:W3CDTF">2012-03-04T17:04:47Z</dcterms:modified>
</cp:coreProperties>
</file>