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70" r:id="rId3"/>
    <p:sldId id="26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400"/>
    <a:srgbClr val="339966"/>
    <a:srgbClr val="00CC66"/>
    <a:srgbClr val="00CC00"/>
    <a:srgbClr val="33CC33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86833" autoAdjust="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763ABC-6914-41AF-865D-3C0F01C421C6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F317B0-BE73-45C7-A127-BB29C49D13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9791-1ED3-49DC-9467-E59CB2F4E256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580D0-617C-476C-B304-D8075823203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3D48-EAC8-4AB1-90A8-DE43C5DCC335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F283-C6E0-462D-A710-1D3BD280B64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370C-1DD8-4574-817E-E58AC9BEAC5D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1FF-9771-4FD2-B7AE-E3345FACA02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FD57A-BD46-49D3-B5E4-473AED3695DB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828A7-55DB-4267-94B9-08B41DF46A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D3DD-7582-41BA-A622-7E4E35AA1D21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D95F-8402-4716-A845-CD6742E3C1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D7E4-9444-4845-80C8-0B8DB4E8B369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095B-5BE9-4A23-AD1A-64F0CA5FB9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87949-27EA-4976-AC2E-DEB33E99C679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4B53-3101-4014-BE35-4A141ADCAD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90F-C443-4479-8E08-ACC9E745AA0D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009A-307E-4572-ABBF-E0BA3F1F4A0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022F-5D24-4589-BDAC-337470D5C1E9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4D61-3B39-4BA4-BAFA-4E69A08F00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4CCA-17CB-4694-92EC-1A095E10BA4E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0814B-1FF4-4CB3-B575-307C5AA240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B9076-060A-42DB-8B4A-7AD3273F4481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2C18-C74B-4E14-92D3-BB7745612B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3A5FDB-870D-48A0-B7FD-515E1731D01C}" type="datetimeFigureOut">
              <a:rPr lang="en-US"/>
              <a:pPr>
                <a:defRPr/>
              </a:pPr>
              <a:t>5/17/2010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13A46-18DA-4952-B56D-F11D65662C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GB" u="sng" smtClean="0"/>
              <a:t>Learning outcomes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429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280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2800" smtClean="0">
                <a:solidFill>
                  <a:srgbClr val="FF0000"/>
                </a:solidFill>
              </a:rPr>
              <a:t>All  will complete two mask designs</a:t>
            </a:r>
          </a:p>
          <a:p>
            <a:pPr eaLnBrk="1" hangingPunct="1"/>
            <a:r>
              <a:rPr lang="en-GB" sz="2800" smtClean="0">
                <a:solidFill>
                  <a:srgbClr val="FF0000"/>
                </a:solidFill>
              </a:rPr>
              <a:t>All will begin to add colour and tone to improve their  designs</a:t>
            </a:r>
          </a:p>
          <a:p>
            <a:pPr eaLnBrk="1" hangingPunct="1"/>
            <a:r>
              <a:rPr lang="en-GB" sz="2800" smtClean="0">
                <a:solidFill>
                  <a:srgbClr val="FF6600"/>
                </a:solidFill>
              </a:rPr>
              <a:t>Most will show improvements in design two after evaluating design one</a:t>
            </a:r>
          </a:p>
          <a:p>
            <a:pPr eaLnBrk="1" hangingPunct="1"/>
            <a:r>
              <a:rPr lang="en-GB" sz="2800" smtClean="0">
                <a:solidFill>
                  <a:srgbClr val="00C400"/>
                </a:solidFill>
              </a:rPr>
              <a:t>Some will decide what areas of relief they will add to their mask (at least 3 areas)</a:t>
            </a:r>
          </a:p>
          <a:p>
            <a:pPr eaLnBrk="1" hangingPunct="1"/>
            <a:endParaRPr lang="en-GB" sz="2800" smtClean="0">
              <a:solidFill>
                <a:srgbClr val="3399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en-GB" u="sng" smtClean="0"/>
              <a:t>Big picture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9144000" cy="5429250"/>
          </a:xfrm>
        </p:spPr>
        <p:txBody>
          <a:bodyPr/>
          <a:lstStyle/>
          <a:p>
            <a:pPr eaLnBrk="1" hangingPunct="1"/>
            <a:r>
              <a:rPr lang="en-GB" sz="2800" smtClean="0"/>
              <a:t>P1: Complete drawing design 1 and 2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P2: Add colour and tone to  chosen design (design 2) </a:t>
            </a:r>
          </a:p>
          <a:p>
            <a:pPr eaLnBrk="1" hangingPunct="1"/>
            <a:r>
              <a:rPr lang="en-GB" sz="2800" smtClean="0"/>
              <a:t>Cut out mask shape</a:t>
            </a:r>
          </a:p>
          <a:p>
            <a:pPr eaLnBrk="1" hangingPunct="1"/>
            <a:r>
              <a:rPr lang="en-GB" sz="2800" smtClean="0"/>
              <a:t>Draw basic facial features on to cardboard (use large template)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GB" u="sng" smtClean="0"/>
              <a:t>Connector to past learning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329237"/>
          </a:xfrm>
        </p:spPr>
        <p:txBody>
          <a:bodyPr/>
          <a:lstStyle/>
          <a:p>
            <a:r>
              <a:rPr lang="en-GB" smtClean="0"/>
              <a:t>Look at your design sheets.  Remind yourself of where you would like to use relief.</a:t>
            </a:r>
          </a:p>
          <a:p>
            <a:r>
              <a:rPr lang="en-GB" smtClean="0"/>
              <a:t>Relief works best on the large areas like facial features</a:t>
            </a:r>
          </a:p>
          <a:p>
            <a:r>
              <a:rPr lang="en-GB" smtClean="0"/>
              <a:t>Write the following sentence followed by where you intend to use relief:</a:t>
            </a:r>
          </a:p>
          <a:p>
            <a:r>
              <a:rPr lang="en-GB" smtClean="0"/>
              <a:t>‘I will be using relief on the;</a:t>
            </a:r>
          </a:p>
          <a:p>
            <a:r>
              <a:rPr lang="en-GB" smtClean="0"/>
              <a:t>1)</a:t>
            </a:r>
          </a:p>
          <a:p>
            <a:r>
              <a:rPr lang="en-GB" smtClean="0"/>
              <a:t>2)</a:t>
            </a:r>
          </a:p>
          <a:p>
            <a:r>
              <a:rPr lang="en-GB" smtClean="0"/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132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Learning outcomes</vt:lpstr>
      <vt:lpstr>Big picture</vt:lpstr>
      <vt:lpstr>Connector to past learning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</dc:creator>
  <cp:lastModifiedBy>RPerks</cp:lastModifiedBy>
  <cp:revision>28</cp:revision>
  <dcterms:created xsi:type="dcterms:W3CDTF">2009-06-07T11:37:25Z</dcterms:created>
  <dcterms:modified xsi:type="dcterms:W3CDTF">2010-05-17T07:12:25Z</dcterms:modified>
</cp:coreProperties>
</file>